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2"/>
  </p:notesMasterIdLst>
  <p:handoutMasterIdLst>
    <p:handoutMasterId r:id="rId13"/>
  </p:handoutMasterIdLst>
  <p:sldIdLst>
    <p:sldId id="298" r:id="rId2"/>
    <p:sldId id="328" r:id="rId3"/>
    <p:sldId id="329" r:id="rId4"/>
    <p:sldId id="273" r:id="rId5"/>
    <p:sldId id="318" r:id="rId6"/>
    <p:sldId id="330" r:id="rId7"/>
    <p:sldId id="299" r:id="rId8"/>
    <p:sldId id="323" r:id="rId9"/>
    <p:sldId id="324" r:id="rId10"/>
    <p:sldId id="331" r:id="rId11"/>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34215"/>
    <a:srgbClr val="64646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4588" autoAdjust="0"/>
  </p:normalViewPr>
  <p:slideViewPr>
    <p:cSldViewPr>
      <p:cViewPr>
        <p:scale>
          <a:sx n="60" d="100"/>
          <a:sy n="60" d="100"/>
        </p:scale>
        <p:origin x="-166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sz="quarter" idx="1"/>
          </p:nvPr>
        </p:nvSpPr>
        <p:spPr>
          <a:xfrm>
            <a:off x="428625" y="8686800"/>
            <a:ext cx="1000125"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fld id="{827E4975-0EF4-4D7E-9050-902C287E90C5}" type="datetimeFigureOut">
              <a:rPr lang="nl-NL"/>
              <a:pPr>
                <a:defRPr/>
              </a:pPr>
              <a:t>15-10-2013</a:t>
            </a:fld>
            <a:endParaRPr lang="nl-NL" dirty="0"/>
          </a:p>
        </p:txBody>
      </p:sp>
      <p:sp>
        <p:nvSpPr>
          <p:cNvPr id="5" name="Tijdelijke aanduiding voor dianummer 4"/>
          <p:cNvSpPr>
            <a:spLocks noGrp="1"/>
          </p:cNvSpPr>
          <p:nvPr>
            <p:ph type="sldNum" sz="quarter" idx="3"/>
          </p:nvPr>
        </p:nvSpPr>
        <p:spPr>
          <a:xfrm>
            <a:off x="3060700" y="8643938"/>
            <a:ext cx="714375" cy="315912"/>
          </a:xfrm>
          <a:prstGeom prst="rect">
            <a:avLst/>
          </a:prstGeom>
        </p:spPr>
        <p:txBody>
          <a:bodyPr vert="horz" lIns="91440" tIns="45720" rIns="91440" bIns="45720" rtlCol="0" anchor="b"/>
          <a:lstStyle>
            <a:lvl1pPr algn="ctr" fontAlgn="auto">
              <a:spcBef>
                <a:spcPts val="0"/>
              </a:spcBef>
              <a:spcAft>
                <a:spcPts val="0"/>
              </a:spcAft>
              <a:defRPr sz="1200">
                <a:latin typeface="+mn-lt"/>
              </a:defRPr>
            </a:lvl1pPr>
          </a:lstStyle>
          <a:p>
            <a:pPr>
              <a:defRPr/>
            </a:pPr>
            <a:fld id="{559399C9-38FE-462A-980A-48EA91A8C309}" type="slidenum">
              <a:rPr lang="nl-NL"/>
              <a:pPr>
                <a:defRPr/>
              </a:pPr>
              <a:t>‹nr.›</a:t>
            </a:fld>
            <a:endParaRPr lang="nl-NL" dirty="0"/>
          </a:p>
        </p:txBody>
      </p:sp>
      <p:pic>
        <p:nvPicPr>
          <p:cNvPr id="9220" name="Afbeelding 6" descr="MA1-ZW.jpg"/>
          <p:cNvPicPr>
            <a:picLocks noChangeAspect="1"/>
          </p:cNvPicPr>
          <p:nvPr/>
        </p:nvPicPr>
        <p:blipFill>
          <a:blip r:embed="rId2" cstate="print"/>
          <a:srcRect/>
          <a:stretch>
            <a:fillRect/>
          </a:stretch>
        </p:blipFill>
        <p:spPr bwMode="auto">
          <a:xfrm>
            <a:off x="5000625" y="8643938"/>
            <a:ext cx="1643063" cy="252412"/>
          </a:xfrm>
          <a:prstGeom prst="rect">
            <a:avLst/>
          </a:prstGeom>
          <a:noFill/>
          <a:ln w="9525">
            <a:noFill/>
            <a:miter lim="800000"/>
            <a:headEnd/>
            <a:tailEnd/>
          </a:ln>
        </p:spPr>
      </p:pic>
    </p:spTree>
    <p:extLst>
      <p:ext uri="{BB962C8B-B14F-4D97-AF65-F5344CB8AC3E}">
        <p14:creationId xmlns:p14="http://schemas.microsoft.com/office/powerpoint/2010/main" xmlns="" val="2675544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D95236-EEAF-4404-B56E-708A50C95ABA}" type="datetimeFigureOut">
              <a:rPr lang="nl-NL"/>
              <a:pPr>
                <a:defRPr/>
              </a:pPr>
              <a:t>15-10-2013</a:t>
            </a:fld>
            <a:endParaRPr lang="nl-NL"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9302D86-5BDB-461C-8329-2B9B74412B2C}" type="slidenum">
              <a:rPr lang="nl-NL"/>
              <a:pPr>
                <a:defRPr/>
              </a:pPr>
              <a:t>‹nr.›</a:t>
            </a:fld>
            <a:endParaRPr lang="nl-NL" dirty="0"/>
          </a:p>
        </p:txBody>
      </p:sp>
    </p:spTree>
    <p:extLst>
      <p:ext uri="{BB962C8B-B14F-4D97-AF65-F5344CB8AC3E}">
        <p14:creationId xmlns:p14="http://schemas.microsoft.com/office/powerpoint/2010/main" xmlns="" val="22326487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39302D86-5BDB-461C-8329-2B9B74412B2C}" type="slidenum">
              <a:rPr lang="nl-NL" smtClean="0"/>
              <a:pPr>
                <a:defRPr/>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Ouderbijeenkomst laten openen door management, onderstreept het belang</a:t>
            </a:r>
          </a:p>
          <a:p>
            <a:pPr marL="228600" indent="-228600">
              <a:buAutoNum type="arabicPeriod"/>
            </a:pPr>
            <a:r>
              <a:rPr lang="nl-NL" dirty="0" smtClean="0"/>
              <a:t>(doet manager?)Toelichting</a:t>
            </a:r>
            <a:r>
              <a:rPr lang="nl-NL" baseline="0" dirty="0" smtClean="0"/>
              <a:t> waarom ouders en opvang of (voor) school belangrijk zijn voor elkaar: kinderen en schoolprestaties</a:t>
            </a:r>
          </a:p>
          <a:p>
            <a:pPr marL="228600" indent="-228600">
              <a:buAutoNum type="arabicPeriod"/>
            </a:pPr>
            <a:r>
              <a:rPr lang="nl-NL" baseline="0" dirty="0" smtClean="0"/>
              <a:t>Concrete opfrisser bij de Tien Tips, toon ‘herkent u de situatie die hier achter zit?</a:t>
            </a:r>
          </a:p>
          <a:p>
            <a:pPr marL="228600" indent="-228600">
              <a:buAutoNum type="arabicPeriod"/>
            </a:pPr>
            <a:r>
              <a:rPr lang="nl-NL" baseline="0" dirty="0" smtClean="0"/>
              <a:t>We gaan uiteen in subgroepen, elke groep heeft een groepsleider die zorgt voor goed verloop van het gesprek</a:t>
            </a:r>
          </a:p>
          <a:p>
            <a:pPr marL="228600" indent="-228600">
              <a:buAutoNum type="arabicPeriod"/>
            </a:pPr>
            <a:r>
              <a:rPr lang="nl-NL" baseline="0" dirty="0" smtClean="0"/>
              <a:t>Vertegenwoordigers van de Gespreksgroepen komen met hun belangrijkste ‘bevinding’ of ‘tip’. </a:t>
            </a:r>
          </a:p>
          <a:p>
            <a:pPr marL="228600" indent="-228600">
              <a:buAutoNum type="arabicPeriod"/>
            </a:pPr>
            <a:r>
              <a:rPr lang="nl-NL" baseline="0" dirty="0" smtClean="0"/>
              <a:t>Afsluiting en hoe hiermee verder.</a:t>
            </a:r>
            <a:endParaRPr lang="nl-NL" dirty="0"/>
          </a:p>
        </p:txBody>
      </p:sp>
      <p:sp>
        <p:nvSpPr>
          <p:cNvPr id="4" name="Tijdelijke aanduiding voor dianummer 3"/>
          <p:cNvSpPr>
            <a:spLocks noGrp="1"/>
          </p:cNvSpPr>
          <p:nvPr>
            <p:ph type="sldNum" sz="quarter" idx="10"/>
          </p:nvPr>
        </p:nvSpPr>
        <p:spPr/>
        <p:txBody>
          <a:bodyPr/>
          <a:lstStyle/>
          <a:p>
            <a:pPr>
              <a:defRPr/>
            </a:pPr>
            <a:fld id="{39302D86-5BDB-461C-8329-2B9B74412B2C}" type="slidenum">
              <a:rPr lang="nl-NL" smtClean="0"/>
              <a:pPr>
                <a:defRPr/>
              </a:pPr>
              <a:t>2</a:t>
            </a:fld>
            <a:endParaRPr lang="nl-NL" dirty="0"/>
          </a:p>
        </p:txBody>
      </p:sp>
    </p:spTree>
    <p:extLst>
      <p:ext uri="{BB962C8B-B14F-4D97-AF65-F5344CB8AC3E}">
        <p14:creationId xmlns:p14="http://schemas.microsoft.com/office/powerpoint/2010/main" xmlns="" val="3065480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Op (voor)school wordt veel aandacht besteed aan het voeren van gesprekken met uw kinderen.</a:t>
            </a:r>
          </a:p>
          <a:p>
            <a:r>
              <a:rPr lang="nl-NL" dirty="0" smtClean="0"/>
              <a:t>Leerkrachten en peuterleidsters doen de hele dag niet anders. Ze willen graag de kwaliteit van de gesprekken verbeteren omdat we weten dat kwalitatief goed gesprekken goed zin voor de taal- denkontwikkeling van kinderen. </a:t>
            </a:r>
          </a:p>
          <a:p>
            <a:endParaRPr lang="nl-NL" dirty="0" smtClean="0"/>
          </a:p>
          <a:p>
            <a:r>
              <a:rPr lang="nl-NL" dirty="0" smtClean="0"/>
              <a:t>Het is belangrijk om ook thuis gesprekken met kinderen te voeren. Waarom is dat nu zo belangrijk?</a:t>
            </a:r>
          </a:p>
          <a:p>
            <a:endParaRPr lang="nl-NL" dirty="0"/>
          </a:p>
        </p:txBody>
      </p:sp>
      <p:sp>
        <p:nvSpPr>
          <p:cNvPr id="4" name="Tijdelijke aanduiding voor dianummer 3"/>
          <p:cNvSpPr>
            <a:spLocks noGrp="1"/>
          </p:cNvSpPr>
          <p:nvPr>
            <p:ph type="sldNum" sz="quarter" idx="10"/>
          </p:nvPr>
        </p:nvSpPr>
        <p:spPr/>
        <p:txBody>
          <a:bodyPr/>
          <a:lstStyle/>
          <a:p>
            <a:pPr>
              <a:defRPr/>
            </a:pPr>
            <a:fld id="{39302D86-5BDB-461C-8329-2B9B74412B2C}" type="slidenum">
              <a:rPr lang="nl-NL" smtClean="0"/>
              <a:pPr>
                <a:defRPr/>
              </a:pPr>
              <a:t>3</a:t>
            </a:fld>
            <a:endParaRPr lang="nl-NL" dirty="0"/>
          </a:p>
        </p:txBody>
      </p:sp>
    </p:spTree>
    <p:extLst>
      <p:ext uri="{BB962C8B-B14F-4D97-AF65-F5344CB8AC3E}">
        <p14:creationId xmlns:p14="http://schemas.microsoft.com/office/powerpoint/2010/main" xmlns="" val="382588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Laat ouders met reacties komen, herhaal wat ze naar voren brengen, TOT</a:t>
            </a:r>
            <a:r>
              <a:rPr lang="nl-NL" baseline="0" dirty="0" smtClean="0"/>
              <a:t> ze komen met voorlezen, lezen van boeken. Dat is het antwoord dat je aan het uitlokken bent</a:t>
            </a:r>
            <a:endParaRPr lang="nl-NL" dirty="0"/>
          </a:p>
        </p:txBody>
      </p:sp>
      <p:sp>
        <p:nvSpPr>
          <p:cNvPr id="4" name="Tijdelijke aanduiding voor dianummer 3"/>
          <p:cNvSpPr>
            <a:spLocks noGrp="1"/>
          </p:cNvSpPr>
          <p:nvPr>
            <p:ph type="sldNum" sz="quarter" idx="10"/>
          </p:nvPr>
        </p:nvSpPr>
        <p:spPr/>
        <p:txBody>
          <a:bodyPr/>
          <a:lstStyle/>
          <a:p>
            <a:pPr>
              <a:defRPr/>
            </a:pPr>
            <a:fld id="{39302D86-5BDB-461C-8329-2B9B74412B2C}" type="slidenum">
              <a:rPr lang="nl-NL" smtClean="0"/>
              <a:pPr>
                <a:defRPr/>
              </a:pPr>
              <a:t>4</a:t>
            </a:fld>
            <a:endParaRPr lang="nl-NL" dirty="0"/>
          </a:p>
        </p:txBody>
      </p:sp>
    </p:spTree>
    <p:extLst>
      <p:ext uri="{BB962C8B-B14F-4D97-AF65-F5344CB8AC3E}">
        <p14:creationId xmlns:p14="http://schemas.microsoft.com/office/powerpoint/2010/main" xmlns="" val="3065480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“Inderdaad voorlezen aan kinderen is goed voor hun ontwikkeling. ja</a:t>
            </a:r>
          </a:p>
        </p:txBody>
      </p:sp>
      <p:sp>
        <p:nvSpPr>
          <p:cNvPr id="4" name="Tijdelijke aanduiding voor dianummer 3"/>
          <p:cNvSpPr>
            <a:spLocks noGrp="1"/>
          </p:cNvSpPr>
          <p:nvPr>
            <p:ph type="sldNum" sz="quarter" idx="10"/>
          </p:nvPr>
        </p:nvSpPr>
        <p:spPr/>
        <p:txBody>
          <a:bodyPr/>
          <a:lstStyle/>
          <a:p>
            <a:pPr>
              <a:defRPr/>
            </a:pPr>
            <a:fld id="{39302D86-5BDB-461C-8329-2B9B74412B2C}" type="slidenum">
              <a:rPr lang="nl-NL" smtClean="0"/>
              <a:pPr>
                <a:defRPr/>
              </a:pPr>
              <a:t>5</a:t>
            </a:fld>
            <a:endParaRPr lang="nl-NL" dirty="0"/>
          </a:p>
        </p:txBody>
      </p:sp>
    </p:spTree>
    <p:extLst>
      <p:ext uri="{BB962C8B-B14F-4D97-AF65-F5344CB8AC3E}">
        <p14:creationId xmlns:p14="http://schemas.microsoft.com/office/powerpoint/2010/main" xmlns="" val="2886077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“Inderdaad voorlezen aan kinderen is goed voor hun ontwikkeling. ja</a:t>
            </a:r>
          </a:p>
          <a:p>
            <a:r>
              <a:rPr lang="nl-NL" dirty="0" smtClean="0"/>
              <a:t>Vooral als je dat interactief doet, dus met je kind in gesprek gaat over wat er</a:t>
            </a:r>
            <a:r>
              <a:rPr lang="nl-NL" baseline="0" dirty="0" smtClean="0"/>
              <a:t> gebeurt in het boek. Dus JA!</a:t>
            </a:r>
          </a:p>
          <a:p>
            <a:endParaRPr lang="nl-NL" baseline="0" dirty="0" smtClean="0"/>
          </a:p>
          <a:p>
            <a:r>
              <a:rPr lang="nl-NL" baseline="0" dirty="0" smtClean="0"/>
              <a:t>Maar vergeet het gesprek niet, dat is de basis van alles!”</a:t>
            </a:r>
            <a:endParaRPr lang="nl-NL" dirty="0"/>
          </a:p>
        </p:txBody>
      </p:sp>
      <p:sp>
        <p:nvSpPr>
          <p:cNvPr id="4" name="Tijdelijke aanduiding voor dianummer 3"/>
          <p:cNvSpPr>
            <a:spLocks noGrp="1"/>
          </p:cNvSpPr>
          <p:nvPr>
            <p:ph type="sldNum" sz="quarter" idx="10"/>
          </p:nvPr>
        </p:nvSpPr>
        <p:spPr/>
        <p:txBody>
          <a:bodyPr/>
          <a:lstStyle/>
          <a:p>
            <a:pPr>
              <a:defRPr/>
            </a:pPr>
            <a:fld id="{39302D86-5BDB-461C-8329-2B9B74412B2C}" type="slidenum">
              <a:rPr lang="nl-NL" smtClean="0"/>
              <a:pPr>
                <a:defRPr/>
              </a:pPr>
              <a:t>6</a:t>
            </a:fld>
            <a:endParaRPr lang="nl-NL" dirty="0"/>
          </a:p>
        </p:txBody>
      </p:sp>
    </p:spTree>
    <p:extLst>
      <p:ext uri="{BB962C8B-B14F-4D97-AF65-F5344CB8AC3E}">
        <p14:creationId xmlns:p14="http://schemas.microsoft.com/office/powerpoint/2010/main" xmlns="" val="2886077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638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noProof="0" dirty="0" smtClean="0"/>
              <a:t>We beginnen met een kijkje in de praktijk, een videofragment, een ‘heel gewone dagelijkse</a:t>
            </a:r>
            <a:r>
              <a:rPr lang="nl-NL" baseline="0" noProof="0" dirty="0" smtClean="0"/>
              <a:t> </a:t>
            </a:r>
            <a:r>
              <a:rPr lang="nl-NL" noProof="0" dirty="0" smtClean="0"/>
              <a:t>situatie’</a:t>
            </a:r>
          </a:p>
        </p:txBody>
      </p:sp>
      <p:sp>
        <p:nvSpPr>
          <p:cNvPr id="16387"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6AE9A8-A115-48F7-AFE0-1668B7447026}" type="slidenum">
              <a:rPr lang="nl-NL"/>
              <a:pPr fontAlgn="base">
                <a:spcBef>
                  <a:spcPct val="0"/>
                </a:spcBef>
                <a:spcAft>
                  <a:spcPct val="0"/>
                </a:spcAft>
                <a:defRPr/>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 invullen welke TOP 4</a:t>
            </a:r>
            <a:r>
              <a:rPr lang="nl-NL" baseline="0" dirty="0" smtClean="0"/>
              <a:t> er </a:t>
            </a:r>
            <a:r>
              <a:rPr lang="nl-NL" dirty="0" smtClean="0"/>
              <a:t> bij Ouderbijeenkomst 1  uitgekomen zijn.</a:t>
            </a:r>
          </a:p>
          <a:p>
            <a:endParaRPr lang="nl-NL" dirty="0" smtClean="0"/>
          </a:p>
          <a:p>
            <a:r>
              <a:rPr lang="nl-NL" dirty="0" smtClean="0"/>
              <a:t>Hier gaan we in vier groepen over praten, hoe je dit nu het beste kan aanpakken, hoe dat bij jullie thuis gaat, hoe we van elkaar kunnen leren etc.</a:t>
            </a:r>
            <a:endParaRPr lang="nl-NL" dirty="0"/>
          </a:p>
        </p:txBody>
      </p:sp>
      <p:sp>
        <p:nvSpPr>
          <p:cNvPr id="4" name="Tijdelijke aanduiding voor dianummer 3"/>
          <p:cNvSpPr>
            <a:spLocks noGrp="1"/>
          </p:cNvSpPr>
          <p:nvPr>
            <p:ph type="sldNum" sz="quarter" idx="10"/>
          </p:nvPr>
        </p:nvSpPr>
        <p:spPr/>
        <p:txBody>
          <a:bodyPr/>
          <a:lstStyle/>
          <a:p>
            <a:pPr>
              <a:defRPr/>
            </a:pPr>
            <a:fld id="{39302D86-5BDB-461C-8329-2B9B74412B2C}" type="slidenum">
              <a:rPr lang="nl-NL" smtClean="0"/>
              <a:pPr>
                <a:defRPr/>
              </a:pPr>
              <a:t>8</a:t>
            </a:fld>
            <a:endParaRPr lang="nl-NL" dirty="0"/>
          </a:p>
        </p:txBody>
      </p:sp>
    </p:spTree>
    <p:extLst>
      <p:ext uri="{BB962C8B-B14F-4D97-AF65-F5344CB8AC3E}">
        <p14:creationId xmlns:p14="http://schemas.microsoft.com/office/powerpoint/2010/main" xmlns="" val="2290263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Gang van zaken:</a:t>
            </a:r>
          </a:p>
          <a:p>
            <a:pPr marL="228600" indent="-228600">
              <a:buAutoNum type="arabicPeriod"/>
            </a:pPr>
            <a:r>
              <a:rPr lang="nl-NL" dirty="0" smtClean="0"/>
              <a:t>Groepsleiders melden</a:t>
            </a:r>
            <a:r>
              <a:rPr lang="nl-NL" baseline="0" dirty="0" smtClean="0"/>
              <a:t> zich (is van te voren besproken), ouders kunnen zich aansluiten bij een groepje omdat ze in de TIP geïnteresseerd zijn of omdat ze graag bij de Groepsleider of andere ouders in een groep willen zitten. Beide kan!</a:t>
            </a:r>
          </a:p>
          <a:p>
            <a:pPr marL="228600" indent="-228600">
              <a:buAutoNum type="arabicPeriod"/>
            </a:pPr>
            <a:r>
              <a:rPr lang="nl-NL" baseline="0" dirty="0" smtClean="0"/>
              <a:t>Alle ouders krijgen een Gesprekskaart in handen. </a:t>
            </a:r>
          </a:p>
          <a:p>
            <a:pPr marL="228600" indent="-228600">
              <a:buAutoNum type="arabicPeriod"/>
            </a:pPr>
            <a:r>
              <a:rPr lang="nl-NL" baseline="0" dirty="0" smtClean="0"/>
              <a:t>Voorstelrondje (snel) en starten</a:t>
            </a:r>
          </a:p>
          <a:p>
            <a:pPr marL="228600" indent="-228600">
              <a:buAutoNum type="arabicPeriod"/>
            </a:pPr>
            <a:r>
              <a:rPr lang="nl-NL" baseline="0" dirty="0" smtClean="0"/>
              <a:t>5 minuten voor einde krijgen de groepsleiders een seintje en besteden ze aandacht aan vraag 4</a:t>
            </a:r>
          </a:p>
          <a:p>
            <a:pPr marL="228600" indent="-228600">
              <a:buAutoNum type="arabicPeriod"/>
            </a:pPr>
            <a:r>
              <a:rPr lang="nl-NL" baseline="0" dirty="0" smtClean="0"/>
              <a:t>Ze spreken af wie het verslag doet: liefst een ouder, anders de Groepsleider.</a:t>
            </a:r>
            <a:endParaRPr lang="nl-NL" dirty="0"/>
          </a:p>
        </p:txBody>
      </p:sp>
      <p:sp>
        <p:nvSpPr>
          <p:cNvPr id="4" name="Tijdelijke aanduiding voor dianummer 3"/>
          <p:cNvSpPr>
            <a:spLocks noGrp="1"/>
          </p:cNvSpPr>
          <p:nvPr>
            <p:ph type="sldNum" sz="quarter" idx="10"/>
          </p:nvPr>
        </p:nvSpPr>
        <p:spPr/>
        <p:txBody>
          <a:bodyPr/>
          <a:lstStyle/>
          <a:p>
            <a:pPr>
              <a:defRPr/>
            </a:pPr>
            <a:fld id="{39302D86-5BDB-461C-8329-2B9B74412B2C}" type="slidenum">
              <a:rPr lang="nl-NL" smtClean="0"/>
              <a:pPr>
                <a:defRPr/>
              </a:pPr>
              <a:t>9</a:t>
            </a:fld>
            <a:endParaRPr lang="nl-NL" dirty="0"/>
          </a:p>
        </p:txBody>
      </p:sp>
    </p:spTree>
    <p:extLst>
      <p:ext uri="{BB962C8B-B14F-4D97-AF65-F5344CB8AC3E}">
        <p14:creationId xmlns:p14="http://schemas.microsoft.com/office/powerpoint/2010/main" xmlns="" val="2290263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78836" y="4429132"/>
            <a:ext cx="7772400" cy="857256"/>
          </a:xfrm>
        </p:spPr>
        <p:txBody>
          <a:bodyPr/>
          <a:lstStyle>
            <a:lvl1pPr algn="ctr">
              <a:defRPr/>
            </a:lvl1pPr>
          </a:lstStyle>
          <a:p>
            <a:r>
              <a:rPr lang="en-US" dirty="0" smtClean="0"/>
              <a:t>Click to edit Master title style</a:t>
            </a:r>
            <a:endParaRPr lang="nl-NL" dirty="0"/>
          </a:p>
        </p:txBody>
      </p:sp>
      <p:sp>
        <p:nvSpPr>
          <p:cNvPr id="3" name="Ondertitel 2"/>
          <p:cNvSpPr>
            <a:spLocks noGrp="1"/>
          </p:cNvSpPr>
          <p:nvPr>
            <p:ph type="subTitle" idx="1"/>
          </p:nvPr>
        </p:nvSpPr>
        <p:spPr>
          <a:xfrm>
            <a:off x="1366168" y="5500702"/>
            <a:ext cx="6400800" cy="709602"/>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
    <p:spTree>
      <p:nvGrpSpPr>
        <p:cNvPr id="1" name=""/>
        <p:cNvGrpSpPr/>
        <p:nvPr/>
      </p:nvGrpSpPr>
      <p:grpSpPr>
        <a:xfrm>
          <a:off x="0" y="0"/>
          <a:ext cx="0" cy="0"/>
          <a:chOff x="0" y="0"/>
          <a:chExt cx="0" cy="0"/>
        </a:xfrm>
      </p:grpSpPr>
      <p:sp>
        <p:nvSpPr>
          <p:cNvPr id="2" name="Titel 1"/>
          <p:cNvSpPr>
            <a:spLocks noGrp="1"/>
          </p:cNvSpPr>
          <p:nvPr>
            <p:ph type="title"/>
          </p:nvPr>
        </p:nvSpPr>
        <p:spPr>
          <a:xfrm>
            <a:off x="856800" y="572400"/>
            <a:ext cx="7830000" cy="918000"/>
          </a:xfrm>
        </p:spPr>
        <p:txBody>
          <a:bodyPr/>
          <a:lstStyle>
            <a:lvl1pPr>
              <a:defRPr/>
            </a:lvl1pPr>
          </a:lstStyle>
          <a:p>
            <a:r>
              <a:rPr lang="en-US" dirty="0" smtClean="0"/>
              <a:t>Click to edit Master title style</a:t>
            </a:r>
            <a:endParaRPr lang="nl-NL" dirty="0"/>
          </a:p>
        </p:txBody>
      </p:sp>
      <p:sp>
        <p:nvSpPr>
          <p:cNvPr id="3" name="Tijdelijke aanduiding voor inhoud 2"/>
          <p:cNvSpPr>
            <a:spLocks noGrp="1"/>
          </p:cNvSpPr>
          <p:nvPr>
            <p:ph idx="1"/>
          </p:nvPr>
        </p:nvSpPr>
        <p:spPr/>
        <p:txBody>
          <a:bodyPr/>
          <a:lstStyle>
            <a:lvl1pPr marL="0" indent="0">
              <a:buClr>
                <a:srgbClr val="EB2403"/>
              </a:buClr>
              <a:buFontTx/>
              <a:buNone/>
              <a:defRPr baseline="0"/>
            </a:lvl1pPr>
            <a:lvl2pPr>
              <a:buClr>
                <a:srgbClr val="EB2403"/>
              </a:buClr>
              <a:defRPr/>
            </a:lvl2pPr>
            <a:lvl3pPr>
              <a:buClr>
                <a:srgbClr val="EB2403"/>
              </a:buClr>
              <a:defRPr/>
            </a:lvl3pPr>
            <a:lvl4pPr>
              <a:buClr>
                <a:srgbClr val="EB2403"/>
              </a:buClr>
              <a:defRPr/>
            </a:lvl4pPr>
            <a:lvl5pPr>
              <a:buClr>
                <a:srgbClr val="EB2403"/>
              </a:buClr>
              <a:defRPr/>
            </a:lvl5pPr>
          </a:lstStyle>
          <a:p>
            <a:pPr lvl="0"/>
            <a:r>
              <a:rPr lang="en-US" dirty="0" smtClean="0"/>
              <a:t>Click to edit Master text styles</a:t>
            </a:r>
          </a:p>
        </p:txBody>
      </p:sp>
      <p:sp>
        <p:nvSpPr>
          <p:cNvPr id="4" name="Tijdelijke aanduiding voor dianummer 5"/>
          <p:cNvSpPr>
            <a:spLocks noGrp="1"/>
          </p:cNvSpPr>
          <p:nvPr>
            <p:ph type="sldNum" sz="quarter" idx="10"/>
          </p:nvPr>
        </p:nvSpPr>
        <p:spPr>
          <a:xfrm>
            <a:off x="857250" y="6286500"/>
            <a:ext cx="2133600" cy="365125"/>
          </a:xfrm>
        </p:spPr>
        <p:txBody>
          <a:bodyPr/>
          <a:lstStyle>
            <a:lvl1pPr>
              <a:defRPr/>
            </a:lvl1pPr>
          </a:lstStyle>
          <a:p>
            <a:pPr>
              <a:defRPr/>
            </a:pPr>
            <a:fld id="{2F10DD85-CE12-4D39-A075-57B7034C4C06}" type="slidenum">
              <a:rPr lang="nl-NL"/>
              <a:pPr>
                <a:defRPr/>
              </a:pPr>
              <a:t>‹nr.›</a:t>
            </a:fld>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psomming">
    <p:spTree>
      <p:nvGrpSpPr>
        <p:cNvPr id="1" name=""/>
        <p:cNvGrpSpPr/>
        <p:nvPr/>
      </p:nvGrpSpPr>
      <p:grpSpPr>
        <a:xfrm>
          <a:off x="0" y="0"/>
          <a:ext cx="0" cy="0"/>
          <a:chOff x="0" y="0"/>
          <a:chExt cx="0" cy="0"/>
        </a:xfrm>
      </p:grpSpPr>
      <p:sp>
        <p:nvSpPr>
          <p:cNvPr id="2" name="Titel 1"/>
          <p:cNvSpPr>
            <a:spLocks noGrp="1"/>
          </p:cNvSpPr>
          <p:nvPr>
            <p:ph type="title"/>
          </p:nvPr>
        </p:nvSpPr>
        <p:spPr>
          <a:xfrm>
            <a:off x="856800" y="572400"/>
            <a:ext cx="7830000" cy="918000"/>
          </a:xfrm>
        </p:spPr>
        <p:txBody>
          <a:bodyPr/>
          <a:lstStyle>
            <a:lvl1pPr>
              <a:defRPr/>
            </a:lvl1pPr>
          </a:lstStyle>
          <a:p>
            <a:r>
              <a:rPr lang="en-US" dirty="0" smtClean="0"/>
              <a:t>Click to edit Master title style</a:t>
            </a:r>
            <a:endParaRPr lang="nl-NL" dirty="0"/>
          </a:p>
        </p:txBody>
      </p:sp>
      <p:sp>
        <p:nvSpPr>
          <p:cNvPr id="3" name="Tijdelijke aanduiding voor inhoud 2"/>
          <p:cNvSpPr>
            <a:spLocks noGrp="1"/>
          </p:cNvSpPr>
          <p:nvPr>
            <p:ph idx="1"/>
          </p:nvPr>
        </p:nvSpPr>
        <p:spPr/>
        <p:txBody>
          <a:bodyPr/>
          <a:lstStyle>
            <a:lvl1pPr>
              <a:buClr>
                <a:srgbClr val="EB2403"/>
              </a:buClr>
              <a:buFont typeface="Arial" pitchFamily="34" charset="0"/>
              <a:buChar char="•"/>
              <a:defRPr baseline="0"/>
            </a:lvl1pPr>
            <a:lvl2pPr>
              <a:buClr>
                <a:srgbClr val="EB2403"/>
              </a:buClr>
              <a:defRPr/>
            </a:lvl2pPr>
            <a:lvl3pPr>
              <a:buClr>
                <a:srgbClr val="EB2403"/>
              </a:buClr>
              <a:defRPr/>
            </a:lvl3pPr>
            <a:lvl4pPr>
              <a:buClr>
                <a:srgbClr val="EB2403"/>
              </a:buClr>
              <a:defRPr/>
            </a:lvl4pPr>
            <a:lvl5pPr>
              <a:buClr>
                <a:srgbClr val="EB2403"/>
              </a:buClr>
              <a:defRPr/>
            </a:lvl5pPr>
          </a:lstStyle>
          <a:p>
            <a:pPr lvl="0"/>
            <a:r>
              <a:rPr lang="en-US" dirty="0" smtClean="0"/>
              <a:t>Click to edit Master text styles</a:t>
            </a:r>
          </a:p>
        </p:txBody>
      </p:sp>
      <p:sp>
        <p:nvSpPr>
          <p:cNvPr id="4" name="Tijdelijke aanduiding voor dianummer 5"/>
          <p:cNvSpPr>
            <a:spLocks noGrp="1"/>
          </p:cNvSpPr>
          <p:nvPr>
            <p:ph type="sldNum" sz="quarter" idx="10"/>
          </p:nvPr>
        </p:nvSpPr>
        <p:spPr>
          <a:xfrm>
            <a:off x="857250" y="6286500"/>
            <a:ext cx="2133600" cy="365125"/>
          </a:xfrm>
        </p:spPr>
        <p:txBody>
          <a:bodyPr/>
          <a:lstStyle>
            <a:lvl1pPr>
              <a:defRPr/>
            </a:lvl1pPr>
          </a:lstStyle>
          <a:p>
            <a:pPr>
              <a:defRPr/>
            </a:pPr>
            <a:fld id="{64ED8D9C-A2D9-42FE-9E91-0AA375D1FBD3}" type="slidenum">
              <a:rPr lang="nl-NL"/>
              <a:pPr>
                <a:defRPr/>
              </a:pPr>
              <a:t>‹nr.›</a:t>
            </a:fld>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en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dirty="0" smtClean="0"/>
              <a:t>Click to edit Master title style</a:t>
            </a:r>
            <a:endParaRPr lang="nl-NL" dirty="0"/>
          </a:p>
        </p:txBody>
      </p:sp>
      <p:sp>
        <p:nvSpPr>
          <p:cNvPr id="3" name="Tijdelijke aanduiding voor tekst 2"/>
          <p:cNvSpPr>
            <a:spLocks noGrp="1"/>
          </p:cNvSpPr>
          <p:nvPr>
            <p:ph type="body" idx="1"/>
          </p:nvPr>
        </p:nvSpPr>
        <p:spPr>
          <a:xfrm>
            <a:off x="857224" y="1717668"/>
            <a:ext cx="37862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Tijdelijke aanduiding voor inhoud 3"/>
          <p:cNvSpPr>
            <a:spLocks noGrp="1"/>
          </p:cNvSpPr>
          <p:nvPr>
            <p:ph sz="half" idx="2"/>
          </p:nvPr>
        </p:nvSpPr>
        <p:spPr>
          <a:xfrm>
            <a:off x="857224" y="2428867"/>
            <a:ext cx="3786214" cy="3697295"/>
          </a:xfrm>
        </p:spPr>
        <p:txBody>
          <a:bodyPr/>
          <a:lstStyle>
            <a:lvl1pPr>
              <a:buClr>
                <a:srgbClr val="EC2403"/>
              </a:buClr>
              <a:defRPr sz="2400"/>
            </a:lvl1pPr>
            <a:lvl2pPr>
              <a:buClr>
                <a:srgbClr val="EC2403"/>
              </a:buClr>
              <a:defRPr sz="2000"/>
            </a:lvl2pPr>
            <a:lvl3pPr>
              <a:buClr>
                <a:srgbClr val="EC2403"/>
              </a:buClr>
              <a:defRPr sz="1800"/>
            </a:lvl3pPr>
            <a:lvl4pPr>
              <a:buClr>
                <a:srgbClr val="EC2403"/>
              </a:buClr>
              <a:defRPr sz="1600"/>
            </a:lvl4pPr>
            <a:lvl5pPr>
              <a:buClr>
                <a:srgbClr val="EC2403"/>
              </a:buCl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5" name="Tijdelijke aanduiding voor tekst 4"/>
          <p:cNvSpPr>
            <a:spLocks noGrp="1"/>
          </p:cNvSpPr>
          <p:nvPr>
            <p:ph type="body" sz="quarter" idx="3"/>
          </p:nvPr>
        </p:nvSpPr>
        <p:spPr>
          <a:xfrm>
            <a:off x="4909415" y="1717668"/>
            <a:ext cx="3787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Tijdelijke aanduiding voor inhoud 5"/>
          <p:cNvSpPr>
            <a:spLocks noGrp="1"/>
          </p:cNvSpPr>
          <p:nvPr>
            <p:ph sz="quarter" idx="4"/>
          </p:nvPr>
        </p:nvSpPr>
        <p:spPr>
          <a:xfrm>
            <a:off x="4909415" y="2428867"/>
            <a:ext cx="3787701" cy="3697295"/>
          </a:xfrm>
        </p:spPr>
        <p:txBody>
          <a:bodyPr/>
          <a:lstStyle>
            <a:lvl1pPr>
              <a:buClr>
                <a:srgbClr val="EB2403"/>
              </a:buClr>
              <a:defRPr sz="2400"/>
            </a:lvl1pPr>
            <a:lvl2pPr>
              <a:buClr>
                <a:srgbClr val="EB2403"/>
              </a:buClr>
              <a:defRPr sz="2000"/>
            </a:lvl2pPr>
            <a:lvl3pPr>
              <a:buClr>
                <a:srgbClr val="EB2403"/>
              </a:buClr>
              <a:defRPr sz="1800"/>
            </a:lvl3pPr>
            <a:lvl4pPr>
              <a:buClr>
                <a:srgbClr val="EB2403"/>
              </a:buClr>
              <a:defRPr sz="1600"/>
            </a:lvl4pPr>
            <a:lvl5pPr>
              <a:buClr>
                <a:srgbClr val="EB2403"/>
              </a:buCl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7" name="Tijdelijke aanduiding voor dianummer 5"/>
          <p:cNvSpPr>
            <a:spLocks noGrp="1"/>
          </p:cNvSpPr>
          <p:nvPr>
            <p:ph type="sldNum" sz="quarter" idx="10"/>
          </p:nvPr>
        </p:nvSpPr>
        <p:spPr/>
        <p:txBody>
          <a:bodyPr/>
          <a:lstStyle>
            <a:lvl1pPr>
              <a:defRPr/>
            </a:lvl1pPr>
          </a:lstStyle>
          <a:p>
            <a:pPr>
              <a:defRPr/>
            </a:pPr>
            <a:fld id="{9023A0FF-0BAF-4BFE-A507-41EC166D717C}" type="slidenum">
              <a:rPr lang="nl-NL"/>
              <a:pPr>
                <a:defRPr/>
              </a:pPr>
              <a:t>‹nr.›</a:t>
            </a:fld>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dirty="0" smtClean="0"/>
              <a:t>Click to edit Master title style</a:t>
            </a:r>
            <a:endParaRPr lang="nl-NL" dirty="0"/>
          </a:p>
        </p:txBody>
      </p:sp>
      <p:sp>
        <p:nvSpPr>
          <p:cNvPr id="3" name="Tijdelijke aanduiding voor tekst 2"/>
          <p:cNvSpPr>
            <a:spLocks noGrp="1"/>
          </p:cNvSpPr>
          <p:nvPr>
            <p:ph type="body" idx="1"/>
          </p:nvPr>
        </p:nvSpPr>
        <p:spPr>
          <a:xfrm>
            <a:off x="857224" y="1717668"/>
            <a:ext cx="37862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Tijdelijke aanduiding voor inhoud 3"/>
          <p:cNvSpPr>
            <a:spLocks noGrp="1"/>
          </p:cNvSpPr>
          <p:nvPr>
            <p:ph sz="half" idx="2"/>
          </p:nvPr>
        </p:nvSpPr>
        <p:spPr>
          <a:xfrm>
            <a:off x="857224" y="2428867"/>
            <a:ext cx="3786214" cy="3697295"/>
          </a:xfrm>
        </p:spPr>
        <p:txBody>
          <a:bodyPr/>
          <a:lstStyle>
            <a:lvl1pPr marL="0" indent="0">
              <a:buClr>
                <a:srgbClr val="EC2403"/>
              </a:buClr>
              <a:buNone/>
              <a:defRPr sz="2400"/>
            </a:lvl1pPr>
            <a:lvl2pPr>
              <a:buClr>
                <a:srgbClr val="EC2403"/>
              </a:buClr>
              <a:defRPr sz="2000"/>
            </a:lvl2pPr>
            <a:lvl3pPr>
              <a:buClr>
                <a:srgbClr val="EC2403"/>
              </a:buClr>
              <a:defRPr sz="1800"/>
            </a:lvl3pPr>
            <a:lvl4pPr>
              <a:buClr>
                <a:srgbClr val="EC2403"/>
              </a:buClr>
              <a:defRPr sz="1600"/>
            </a:lvl4pPr>
            <a:lvl5pPr>
              <a:buClr>
                <a:srgbClr val="EC2403"/>
              </a:buCl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5" name="Tijdelijke aanduiding voor tekst 4"/>
          <p:cNvSpPr>
            <a:spLocks noGrp="1"/>
          </p:cNvSpPr>
          <p:nvPr>
            <p:ph type="body" sz="quarter" idx="3"/>
          </p:nvPr>
        </p:nvSpPr>
        <p:spPr>
          <a:xfrm>
            <a:off x="4909415" y="1717668"/>
            <a:ext cx="3787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Tijdelijke aanduiding voor inhoud 5"/>
          <p:cNvSpPr>
            <a:spLocks noGrp="1"/>
          </p:cNvSpPr>
          <p:nvPr>
            <p:ph sz="quarter" idx="4"/>
          </p:nvPr>
        </p:nvSpPr>
        <p:spPr>
          <a:xfrm>
            <a:off x="4909415" y="2428867"/>
            <a:ext cx="3787701" cy="3697295"/>
          </a:xfrm>
        </p:spPr>
        <p:txBody>
          <a:bodyPr/>
          <a:lstStyle>
            <a:lvl1pPr marL="0" indent="0">
              <a:buClr>
                <a:srgbClr val="EB2403"/>
              </a:buClr>
              <a:buNone/>
              <a:defRPr sz="2400" baseline="0"/>
            </a:lvl1pPr>
            <a:lvl2pPr>
              <a:buClr>
                <a:srgbClr val="EB2403"/>
              </a:buClr>
              <a:defRPr sz="2000"/>
            </a:lvl2pPr>
            <a:lvl3pPr>
              <a:buClr>
                <a:srgbClr val="EB2403"/>
              </a:buClr>
              <a:defRPr sz="1800"/>
            </a:lvl3pPr>
            <a:lvl4pPr>
              <a:buClr>
                <a:srgbClr val="EB2403"/>
              </a:buClr>
              <a:defRPr sz="1600"/>
            </a:lvl4pPr>
            <a:lvl5pPr>
              <a:buClr>
                <a:srgbClr val="EB2403"/>
              </a:buCl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7" name="Tijdelijke aanduiding voor dianummer 5"/>
          <p:cNvSpPr>
            <a:spLocks noGrp="1"/>
          </p:cNvSpPr>
          <p:nvPr>
            <p:ph type="sldNum" sz="quarter" idx="10"/>
          </p:nvPr>
        </p:nvSpPr>
        <p:spPr/>
        <p:txBody>
          <a:bodyPr/>
          <a:lstStyle>
            <a:lvl1pPr>
              <a:defRPr/>
            </a:lvl1pPr>
          </a:lstStyle>
          <a:p>
            <a:pPr>
              <a:defRPr/>
            </a:pPr>
            <a:fld id="{660D20B8-5753-412B-959E-9F003CA6747B}" type="slidenum">
              <a:rPr lang="nl-NL"/>
              <a:pPr>
                <a:defRPr/>
              </a:pPr>
              <a:t>‹nr.›</a:t>
            </a:fld>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351480" cy="566738"/>
          </a:xfrm>
        </p:spPr>
        <p:txBody>
          <a:bodyPr anchor="b"/>
          <a:lstStyle>
            <a:lvl1pPr algn="l">
              <a:defRPr sz="2000" b="1"/>
            </a:lvl1pPr>
          </a:lstStyle>
          <a:p>
            <a:r>
              <a:rPr lang="en-US" dirty="0" smtClean="0"/>
              <a:t>Click to edit Master title style</a:t>
            </a:r>
            <a:endParaRPr lang="nl-NL" dirty="0"/>
          </a:p>
        </p:txBody>
      </p:sp>
      <p:sp>
        <p:nvSpPr>
          <p:cNvPr id="3" name="Tijdelijke aanduiding voor afbeelding 2"/>
          <p:cNvSpPr>
            <a:spLocks noGrp="1"/>
          </p:cNvSpPr>
          <p:nvPr>
            <p:ph type="pic" idx="1"/>
          </p:nvPr>
        </p:nvSpPr>
        <p:spPr>
          <a:xfrm>
            <a:off x="1804207" y="711645"/>
            <a:ext cx="5337652" cy="40032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dirty="0" smtClean="0"/>
              <a:t>Klik op het pictogram als u een afbeelding wilt toevoegen</a:t>
            </a:r>
            <a:endParaRPr lang="nl-NL" noProof="0" dirty="0"/>
          </a:p>
        </p:txBody>
      </p:sp>
      <p:sp>
        <p:nvSpPr>
          <p:cNvPr id="4" name="Tijdelijke aanduiding voor tekst 3"/>
          <p:cNvSpPr>
            <a:spLocks noGrp="1"/>
          </p:cNvSpPr>
          <p:nvPr>
            <p:ph type="body" sz="half" idx="2"/>
          </p:nvPr>
        </p:nvSpPr>
        <p:spPr>
          <a:xfrm>
            <a:off x="1792288" y="5367338"/>
            <a:ext cx="5351480" cy="78506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Tijdelijke aanduiding voor dianummer 5"/>
          <p:cNvSpPr>
            <a:spLocks noGrp="1"/>
          </p:cNvSpPr>
          <p:nvPr>
            <p:ph type="sldNum" sz="quarter" idx="10"/>
          </p:nvPr>
        </p:nvSpPr>
        <p:spPr/>
        <p:txBody>
          <a:bodyPr/>
          <a:lstStyle>
            <a:lvl1pPr>
              <a:defRPr/>
            </a:lvl1pPr>
          </a:lstStyle>
          <a:p>
            <a:pPr>
              <a:defRPr/>
            </a:pPr>
            <a:fld id="{3206C856-BA28-4963-A886-00D3B353593C}" type="slidenum">
              <a:rPr lang="nl-NL"/>
              <a:pPr>
                <a:defRPr/>
              </a:pPr>
              <a:t>‹nr.›</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857250" y="571500"/>
            <a:ext cx="7829550" cy="9175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titel in te voegen</a:t>
            </a:r>
          </a:p>
        </p:txBody>
      </p:sp>
      <p:sp>
        <p:nvSpPr>
          <p:cNvPr id="1027" name="Tijdelijke aanduiding voor tekst 2"/>
          <p:cNvSpPr>
            <a:spLocks noGrp="1"/>
          </p:cNvSpPr>
          <p:nvPr>
            <p:ph type="body" idx="1"/>
          </p:nvPr>
        </p:nvSpPr>
        <p:spPr bwMode="auto">
          <a:xfrm>
            <a:off x="857250" y="1600200"/>
            <a:ext cx="78295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a:p>
            <a:pPr lvl="4"/>
            <a:endParaRPr lang="nl-NL" smtClean="0"/>
          </a:p>
          <a:p>
            <a:pPr lvl="4"/>
            <a:endParaRPr lang="nl-NL" smtClean="0"/>
          </a:p>
        </p:txBody>
      </p:sp>
      <p:sp>
        <p:nvSpPr>
          <p:cNvPr id="6" name="Tijdelijke aanduiding voor dianummer 5"/>
          <p:cNvSpPr>
            <a:spLocks noGrp="1"/>
          </p:cNvSpPr>
          <p:nvPr>
            <p:ph type="sldNum" sz="quarter" idx="4"/>
          </p:nvPr>
        </p:nvSpPr>
        <p:spPr>
          <a:xfrm>
            <a:off x="857250" y="6286500"/>
            <a:ext cx="20256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F079C4DE-CD8A-4A67-B267-8F8E74F65F43}" type="slidenum">
              <a:rPr lang="nl-NL"/>
              <a:pPr>
                <a:defRPr/>
              </a:pPr>
              <a:t>‹nr.›</a:t>
            </a:fld>
            <a:endParaRPr lang="nl-NL" dirty="0"/>
          </a:p>
        </p:txBody>
      </p:sp>
      <p:sp>
        <p:nvSpPr>
          <p:cNvPr id="5" name="Rechthoek 4"/>
          <p:cNvSpPr/>
          <p:nvPr userDrawn="1"/>
        </p:nvSpPr>
        <p:spPr>
          <a:xfrm>
            <a:off x="1357313" y="6429375"/>
            <a:ext cx="5715000" cy="307975"/>
          </a:xfrm>
          <a:prstGeom prst="rect">
            <a:avLst/>
          </a:prstGeom>
        </p:spPr>
        <p:txBody>
          <a:bodyPr>
            <a:spAutoFit/>
          </a:bodyPr>
          <a:lstStyle/>
          <a:p>
            <a:pPr algn="r" fontAlgn="auto">
              <a:spcBef>
                <a:spcPts val="0"/>
              </a:spcBef>
              <a:spcAft>
                <a:spcPts val="0"/>
              </a:spcAft>
              <a:defRPr/>
            </a:pPr>
            <a:r>
              <a:rPr lang="nl-NL" sz="1400" dirty="0">
                <a:solidFill>
                  <a:srgbClr val="33CCCC"/>
                </a:solidFill>
                <a:latin typeface="+mn-lt"/>
                <a:cs typeface="Times New Roman" charset="0"/>
              </a:rPr>
              <a:t>Lectoraat </a:t>
            </a:r>
            <a:r>
              <a:rPr lang="nl-NL" sz="1400" b="1" dirty="0">
                <a:solidFill>
                  <a:srgbClr val="33CCCC"/>
                </a:solidFill>
                <a:latin typeface="+mn-lt"/>
                <a:cs typeface="Times New Roman" charset="0"/>
              </a:rPr>
              <a:t>Interactie en taalbeleid</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66" r:id="rId4"/>
    <p:sldLayoutId id="2147483665" r:id="rId5"/>
    <p:sldLayoutId id="2147483664" r:id="rId6"/>
  </p:sldLayoutIdLst>
  <p:hf hdr="0" ftr="0" dt="0"/>
  <p:txStyles>
    <p:titleStyle>
      <a:lvl1pPr algn="l" rtl="0" eaLnBrk="0" fontAlgn="base" hangingPunct="0">
        <a:spcBef>
          <a:spcPct val="0"/>
        </a:spcBef>
        <a:spcAft>
          <a:spcPct val="0"/>
        </a:spcAft>
        <a:defRPr sz="4400" kern="1200">
          <a:solidFill>
            <a:srgbClr val="646464"/>
          </a:solidFill>
          <a:latin typeface="+mj-lt"/>
          <a:ea typeface="+mj-ea"/>
          <a:cs typeface="+mj-cs"/>
        </a:defRPr>
      </a:lvl1pPr>
      <a:lvl2pPr algn="l" rtl="0" eaLnBrk="0" fontAlgn="base" hangingPunct="0">
        <a:spcBef>
          <a:spcPct val="0"/>
        </a:spcBef>
        <a:spcAft>
          <a:spcPct val="0"/>
        </a:spcAft>
        <a:defRPr sz="4400">
          <a:solidFill>
            <a:srgbClr val="646464"/>
          </a:solidFill>
          <a:latin typeface="Calibri" pitchFamily="34" charset="0"/>
        </a:defRPr>
      </a:lvl2pPr>
      <a:lvl3pPr algn="l" rtl="0" eaLnBrk="0" fontAlgn="base" hangingPunct="0">
        <a:spcBef>
          <a:spcPct val="0"/>
        </a:spcBef>
        <a:spcAft>
          <a:spcPct val="0"/>
        </a:spcAft>
        <a:defRPr sz="4400">
          <a:solidFill>
            <a:srgbClr val="646464"/>
          </a:solidFill>
          <a:latin typeface="Calibri" pitchFamily="34" charset="0"/>
        </a:defRPr>
      </a:lvl3pPr>
      <a:lvl4pPr algn="l" rtl="0" eaLnBrk="0" fontAlgn="base" hangingPunct="0">
        <a:spcBef>
          <a:spcPct val="0"/>
        </a:spcBef>
        <a:spcAft>
          <a:spcPct val="0"/>
        </a:spcAft>
        <a:defRPr sz="4400">
          <a:solidFill>
            <a:srgbClr val="646464"/>
          </a:solidFill>
          <a:latin typeface="Calibri" pitchFamily="34" charset="0"/>
        </a:defRPr>
      </a:lvl4pPr>
      <a:lvl5pPr algn="l" rtl="0" eaLnBrk="0" fontAlgn="base" hangingPunct="0">
        <a:spcBef>
          <a:spcPct val="0"/>
        </a:spcBef>
        <a:spcAft>
          <a:spcPct val="0"/>
        </a:spcAft>
        <a:defRPr sz="4400">
          <a:solidFill>
            <a:srgbClr val="646464"/>
          </a:solidFill>
          <a:latin typeface="Calibri" pitchFamily="34" charset="0"/>
        </a:defRPr>
      </a:lvl5pPr>
      <a:lvl6pPr marL="457200" algn="l" rtl="0" fontAlgn="base">
        <a:spcBef>
          <a:spcPct val="0"/>
        </a:spcBef>
        <a:spcAft>
          <a:spcPct val="0"/>
        </a:spcAft>
        <a:defRPr sz="4400">
          <a:solidFill>
            <a:srgbClr val="646464"/>
          </a:solidFill>
          <a:latin typeface="Calibri" pitchFamily="34" charset="0"/>
        </a:defRPr>
      </a:lvl6pPr>
      <a:lvl7pPr marL="914400" algn="l" rtl="0" fontAlgn="base">
        <a:spcBef>
          <a:spcPct val="0"/>
        </a:spcBef>
        <a:spcAft>
          <a:spcPct val="0"/>
        </a:spcAft>
        <a:defRPr sz="4400">
          <a:solidFill>
            <a:srgbClr val="646464"/>
          </a:solidFill>
          <a:latin typeface="Calibri" pitchFamily="34" charset="0"/>
        </a:defRPr>
      </a:lvl7pPr>
      <a:lvl8pPr marL="1371600" algn="l" rtl="0" fontAlgn="base">
        <a:spcBef>
          <a:spcPct val="0"/>
        </a:spcBef>
        <a:spcAft>
          <a:spcPct val="0"/>
        </a:spcAft>
        <a:defRPr sz="4400">
          <a:solidFill>
            <a:srgbClr val="646464"/>
          </a:solidFill>
          <a:latin typeface="Calibri" pitchFamily="34" charset="0"/>
        </a:defRPr>
      </a:lvl8pPr>
      <a:lvl9pPr marL="1828800" algn="l" rtl="0" fontAlgn="base">
        <a:spcBef>
          <a:spcPct val="0"/>
        </a:spcBef>
        <a:spcAft>
          <a:spcPct val="0"/>
        </a:spcAft>
        <a:defRPr sz="4400">
          <a:solidFill>
            <a:srgbClr val="646464"/>
          </a:solidFill>
          <a:latin typeface="Calibri" pitchFamily="34" charset="0"/>
        </a:defRPr>
      </a:lvl9pPr>
    </p:titleStyle>
    <p:bodyStyle>
      <a:lvl1pPr marL="342900" indent="-342900" algn="l" rtl="0" eaLnBrk="0" fontAlgn="base" hangingPunct="0">
        <a:spcBef>
          <a:spcPct val="20000"/>
        </a:spcBef>
        <a:spcAft>
          <a:spcPct val="0"/>
        </a:spcAft>
        <a:buClr>
          <a:srgbClr val="EB2403"/>
        </a:buClr>
        <a:buFont typeface="Arial" charset="0"/>
        <a:buChar char="•"/>
        <a:defRPr sz="3200" kern="1200">
          <a:solidFill>
            <a:srgbClr val="646464"/>
          </a:solidFill>
          <a:latin typeface="+mn-lt"/>
          <a:ea typeface="+mn-ea"/>
          <a:cs typeface="+mn-cs"/>
        </a:defRPr>
      </a:lvl1pPr>
      <a:lvl2pPr marL="742950" indent="-285750" algn="l" rtl="0" eaLnBrk="0" fontAlgn="base" hangingPunct="0">
        <a:spcBef>
          <a:spcPct val="20000"/>
        </a:spcBef>
        <a:spcAft>
          <a:spcPct val="0"/>
        </a:spcAft>
        <a:buClr>
          <a:srgbClr val="EB2403"/>
        </a:buClr>
        <a:buFont typeface="Arial" charset="0"/>
        <a:buChar char="–"/>
        <a:defRPr sz="2800" kern="1200">
          <a:solidFill>
            <a:srgbClr val="646464"/>
          </a:solidFill>
          <a:latin typeface="+mn-lt"/>
          <a:ea typeface="+mn-ea"/>
          <a:cs typeface="+mn-cs"/>
        </a:defRPr>
      </a:lvl2pPr>
      <a:lvl3pPr marL="1143000" indent="-228600" algn="l" rtl="0" eaLnBrk="0" fontAlgn="base" hangingPunct="0">
        <a:spcBef>
          <a:spcPct val="20000"/>
        </a:spcBef>
        <a:spcAft>
          <a:spcPct val="0"/>
        </a:spcAft>
        <a:buClr>
          <a:srgbClr val="EB2403"/>
        </a:buClr>
        <a:buFont typeface="Arial" charset="0"/>
        <a:buChar char="•"/>
        <a:defRPr sz="2400" kern="1200">
          <a:solidFill>
            <a:srgbClr val="646464"/>
          </a:solidFill>
          <a:latin typeface="+mn-lt"/>
          <a:ea typeface="+mn-ea"/>
          <a:cs typeface="+mn-cs"/>
        </a:defRPr>
      </a:lvl3pPr>
      <a:lvl4pPr marL="1600200" indent="-228600" algn="l" rtl="0" eaLnBrk="0" fontAlgn="base" hangingPunct="0">
        <a:spcBef>
          <a:spcPct val="20000"/>
        </a:spcBef>
        <a:spcAft>
          <a:spcPct val="0"/>
        </a:spcAft>
        <a:buClr>
          <a:srgbClr val="EB2403"/>
        </a:buClr>
        <a:buFont typeface="Arial" charset="0"/>
        <a:buChar char="–"/>
        <a:defRPr sz="2000" kern="1200">
          <a:solidFill>
            <a:srgbClr val="646464"/>
          </a:solidFill>
          <a:latin typeface="+mn-lt"/>
          <a:ea typeface="+mn-ea"/>
          <a:cs typeface="+mn-cs"/>
        </a:defRPr>
      </a:lvl4pPr>
      <a:lvl5pPr marL="2057400" indent="-228600" algn="l" rtl="0" eaLnBrk="0" fontAlgn="base" hangingPunct="0">
        <a:spcBef>
          <a:spcPct val="20000"/>
        </a:spcBef>
        <a:spcAft>
          <a:spcPct val="0"/>
        </a:spcAft>
        <a:buClr>
          <a:srgbClr val="EB2403"/>
        </a:buClr>
        <a:buFont typeface="Arial" charset="0"/>
        <a:buChar char="»"/>
        <a:defRPr sz="20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pPr>
              <a:defRPr/>
            </a:pPr>
            <a:fld id="{2F10DD85-CE12-4D39-A075-57B7034C4C06}" type="slidenum">
              <a:rPr lang="nl-NL" smtClean="0"/>
              <a:pPr>
                <a:defRPr/>
              </a:pPr>
              <a:t>1</a:t>
            </a:fld>
            <a:endParaRPr lang="nl-NL" dirty="0"/>
          </a:p>
        </p:txBody>
      </p:sp>
      <p:sp>
        <p:nvSpPr>
          <p:cNvPr id="6" name="Rechthoek 5"/>
          <p:cNvSpPr/>
          <p:nvPr/>
        </p:nvSpPr>
        <p:spPr>
          <a:xfrm>
            <a:off x="611560" y="4797152"/>
            <a:ext cx="6246440" cy="1692771"/>
          </a:xfrm>
          <a:prstGeom prst="rect">
            <a:avLst/>
          </a:prstGeom>
        </p:spPr>
        <p:txBody>
          <a:bodyPr wrap="square">
            <a:spAutoFit/>
          </a:bodyPr>
          <a:lstStyle/>
          <a:p>
            <a:pPr algn="ctr"/>
            <a:r>
              <a:rPr lang="nl-NL" sz="2400" b="1" dirty="0" smtClean="0"/>
              <a:t>		Ouderbijeenkomst 2</a:t>
            </a:r>
            <a:r>
              <a:rPr lang="nl-NL" b="1" dirty="0" smtClean="0"/>
              <a:t>	</a:t>
            </a:r>
          </a:p>
          <a:p>
            <a:pPr algn="ctr"/>
            <a:r>
              <a:rPr lang="nl-NL" sz="3200" b="1" dirty="0" smtClean="0"/>
              <a:t>	</a:t>
            </a:r>
            <a:r>
              <a:rPr lang="nl-NL" sz="2400" b="1" dirty="0" smtClean="0"/>
              <a:t>Gesprekken thuis: </a:t>
            </a:r>
          </a:p>
          <a:p>
            <a:pPr algn="ctr"/>
            <a:r>
              <a:rPr lang="nl-NL" sz="2400" b="1" dirty="0" smtClean="0"/>
              <a:t>	hoe doe je het als ouders (nog) 	beter!</a:t>
            </a:r>
            <a:endParaRPr lang="nl-NL" sz="2400" dirty="0"/>
          </a:p>
        </p:txBody>
      </p:sp>
      <p:pic>
        <p:nvPicPr>
          <p:cNvPr id="2" name="Picture 2" descr="C:\Users\Kees\AppData\Local\Microsoft\Windows\Temporary Internet Files\Content.IE5\5DLV1TAA\iStock_000009307198XSmall.jpg"/>
          <p:cNvPicPr>
            <a:picLocks noGrp="1" noChangeAspect="1" noChangeArrowheads="1"/>
          </p:cNvPicPr>
          <p:nvPr>
            <p:ph idx="1"/>
          </p:nvPr>
        </p:nvPicPr>
        <p:blipFill>
          <a:blip r:embed="rId3" cstate="print"/>
          <a:srcRect/>
          <a:stretch>
            <a:fillRect/>
          </a:stretch>
        </p:blipFill>
        <p:spPr bwMode="auto">
          <a:xfrm>
            <a:off x="2267744" y="980728"/>
            <a:ext cx="4680520" cy="326211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smtClean="0"/>
          </a:p>
          <a:p>
            <a:endParaRPr lang="nl-NL" dirty="0" smtClean="0"/>
          </a:p>
          <a:p>
            <a:r>
              <a:rPr lang="nl-NL" dirty="0" smtClean="0"/>
              <a:t>Evaluatie met de ouders</a:t>
            </a:r>
          </a:p>
          <a:p>
            <a:endParaRPr lang="nl-NL" dirty="0" smtClean="0"/>
          </a:p>
          <a:p>
            <a:r>
              <a:rPr lang="nl-NL" dirty="0" smtClean="0"/>
              <a:t>Afsluiting</a:t>
            </a:r>
            <a:endParaRPr lang="nl-NL" dirty="0"/>
          </a:p>
        </p:txBody>
      </p:sp>
      <p:sp>
        <p:nvSpPr>
          <p:cNvPr id="4" name="Tijdelijke aanduiding voor dianummer 3"/>
          <p:cNvSpPr>
            <a:spLocks noGrp="1"/>
          </p:cNvSpPr>
          <p:nvPr>
            <p:ph type="sldNum" sz="quarter" idx="10"/>
          </p:nvPr>
        </p:nvSpPr>
        <p:spPr/>
        <p:txBody>
          <a:bodyPr/>
          <a:lstStyle/>
          <a:p>
            <a:pPr>
              <a:defRPr/>
            </a:pPr>
            <a:fld id="{2F10DD85-CE12-4D39-A075-57B7034C4C06}" type="slidenum">
              <a:rPr lang="nl-NL" smtClean="0"/>
              <a:pPr>
                <a:defRPr/>
              </a:pPr>
              <a:t>10</a:t>
            </a:fld>
            <a:endParaRPr lang="nl-N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a:xfrm>
            <a:off x="857250" y="573088"/>
            <a:ext cx="7829550" cy="917575"/>
          </a:xfrm>
        </p:spPr>
        <p:txBody>
          <a:bodyPr/>
          <a:lstStyle/>
          <a:p>
            <a:pPr algn="ctr" eaLnBrk="1" hangingPunct="1"/>
            <a:r>
              <a:rPr lang="nl-NL" dirty="0" smtClean="0"/>
              <a:t>Wat gaan we doen!</a:t>
            </a:r>
          </a:p>
        </p:txBody>
      </p:sp>
      <p:sp>
        <p:nvSpPr>
          <p:cNvPr id="12290" name="Tijdelijke aanduiding voor inhoud 2"/>
          <p:cNvSpPr>
            <a:spLocks noGrp="1"/>
          </p:cNvSpPr>
          <p:nvPr>
            <p:ph idx="1"/>
          </p:nvPr>
        </p:nvSpPr>
        <p:spPr/>
        <p:txBody>
          <a:bodyPr/>
          <a:lstStyle/>
          <a:p>
            <a:pPr eaLnBrk="1" hangingPunct="1"/>
            <a:r>
              <a:rPr lang="nl-NL" dirty="0" smtClean="0"/>
              <a:t>Opening door lid management team</a:t>
            </a:r>
          </a:p>
          <a:p>
            <a:pPr eaLnBrk="1" hangingPunct="1"/>
            <a:endParaRPr lang="nl-NL" dirty="0" smtClean="0"/>
          </a:p>
          <a:p>
            <a:pPr marL="514350" indent="-514350" eaLnBrk="1" hangingPunct="1">
              <a:buFont typeface="+mj-lt"/>
              <a:buAutoNum type="arabicPeriod"/>
            </a:pPr>
            <a:r>
              <a:rPr lang="nl-NL" dirty="0" smtClean="0"/>
              <a:t>Ouderbetrokkenheid is belangrijk</a:t>
            </a:r>
          </a:p>
          <a:p>
            <a:pPr marL="514350" indent="-514350" eaLnBrk="1" hangingPunct="1">
              <a:buFont typeface="+mj-lt"/>
              <a:buAutoNum type="arabicPeriod"/>
            </a:pPr>
            <a:r>
              <a:rPr lang="nl-NL" dirty="0" smtClean="0"/>
              <a:t>Korte opfrisser: </a:t>
            </a:r>
            <a:r>
              <a:rPr lang="nl-NL" b="1" i="1" dirty="0" smtClean="0"/>
              <a:t>Tien Tips voor Ouders</a:t>
            </a:r>
          </a:p>
          <a:p>
            <a:pPr marL="514350" indent="-514350" eaLnBrk="1" hangingPunct="1">
              <a:buFont typeface="+mj-lt"/>
              <a:buAutoNum type="arabicPeriod"/>
            </a:pPr>
            <a:r>
              <a:rPr lang="nl-NL" dirty="0" smtClean="0"/>
              <a:t>Erover doorpraten in kleine groepen (allemaal)</a:t>
            </a:r>
          </a:p>
          <a:p>
            <a:pPr marL="514350" indent="-514350" eaLnBrk="1" hangingPunct="1">
              <a:buFont typeface="+mj-lt"/>
              <a:buAutoNum type="arabicPeriod"/>
            </a:pPr>
            <a:r>
              <a:rPr lang="nl-NL" dirty="0" smtClean="0"/>
              <a:t>Presentatie van de resultaten (met elkaar)</a:t>
            </a:r>
          </a:p>
          <a:p>
            <a:pPr marL="514350" indent="-514350" eaLnBrk="1" hangingPunct="1">
              <a:buFont typeface="+mj-lt"/>
              <a:buAutoNum type="arabicPeriod"/>
            </a:pPr>
            <a:r>
              <a:rPr lang="nl-NL" dirty="0" smtClean="0"/>
              <a:t>Afsluiting</a:t>
            </a:r>
          </a:p>
          <a:p>
            <a:pPr eaLnBrk="1" hangingPunct="1"/>
            <a:endParaRPr lang="nl-NL" dirty="0"/>
          </a:p>
        </p:txBody>
      </p:sp>
      <p:sp>
        <p:nvSpPr>
          <p:cNvPr id="12291" name="Tijdelijke aanduiding voor dianummer 3"/>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D46D37-47A3-4C73-B047-0148B5D11970}" type="slidenum">
              <a:rPr lang="nl-NL">
                <a:solidFill>
                  <a:srgbClr val="898989"/>
                </a:solidFill>
              </a:rPr>
              <a:pPr fontAlgn="base">
                <a:spcBef>
                  <a:spcPct val="0"/>
                </a:spcBef>
                <a:spcAft>
                  <a:spcPct val="0"/>
                </a:spcAft>
                <a:defRPr/>
              </a:pPr>
              <a:t>2</a:t>
            </a:fld>
            <a:endParaRPr lang="nl-NL">
              <a:solidFill>
                <a:srgbClr val="898989"/>
              </a:solidFill>
            </a:endParaRPr>
          </a:p>
        </p:txBody>
      </p:sp>
    </p:spTree>
    <p:extLst>
      <p:ext uri="{BB962C8B-B14F-4D97-AF65-F5344CB8AC3E}">
        <p14:creationId xmlns:p14="http://schemas.microsoft.com/office/powerpoint/2010/main" xmlns="" val="3076749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Project gesprekken voeren met jonge kinderen</a:t>
            </a:r>
            <a:endParaRPr lang="nl-NL" dirty="0"/>
          </a:p>
        </p:txBody>
      </p:sp>
      <p:sp>
        <p:nvSpPr>
          <p:cNvPr id="3" name="Tijdelijke aanduiding voor inhoud 2"/>
          <p:cNvSpPr>
            <a:spLocks noGrp="1"/>
          </p:cNvSpPr>
          <p:nvPr>
            <p:ph idx="1"/>
          </p:nvPr>
        </p:nvSpPr>
        <p:spPr/>
        <p:txBody>
          <a:bodyPr/>
          <a:lstStyle/>
          <a:p>
            <a:endParaRPr lang="nl-NL" dirty="0" smtClean="0"/>
          </a:p>
          <a:p>
            <a:endParaRPr lang="nl-NL" dirty="0" smtClean="0"/>
          </a:p>
          <a:p>
            <a:pPr algn="ctr"/>
            <a:r>
              <a:rPr lang="nl-NL" sz="3600" dirty="0" smtClean="0"/>
              <a:t>Samenwerking tussen de voor- en de </a:t>
            </a:r>
            <a:r>
              <a:rPr lang="nl-NL" sz="3600" dirty="0" err="1" smtClean="0"/>
              <a:t>vroegschool</a:t>
            </a:r>
            <a:r>
              <a:rPr lang="nl-NL" sz="3600" dirty="0" smtClean="0"/>
              <a:t> en ouders is belangrijk!</a:t>
            </a:r>
          </a:p>
          <a:p>
            <a:pPr algn="ctr"/>
            <a:r>
              <a:rPr lang="nl-NL" sz="3600" dirty="0" smtClean="0"/>
              <a:t>Motto:</a:t>
            </a:r>
          </a:p>
          <a:p>
            <a:pPr algn="ctr"/>
            <a:r>
              <a:rPr lang="nl-NL" sz="3600" dirty="0" smtClean="0">
                <a:solidFill>
                  <a:srgbClr val="FF0000"/>
                </a:solidFill>
              </a:rPr>
              <a:t>Samen staan we sterk</a:t>
            </a:r>
            <a:endParaRPr lang="nl-NL" sz="3600" dirty="0">
              <a:solidFill>
                <a:srgbClr val="FF0000"/>
              </a:solidFill>
            </a:endParaRPr>
          </a:p>
        </p:txBody>
      </p:sp>
      <p:sp>
        <p:nvSpPr>
          <p:cNvPr id="4" name="Tijdelijke aanduiding voor dianummer 3"/>
          <p:cNvSpPr>
            <a:spLocks noGrp="1"/>
          </p:cNvSpPr>
          <p:nvPr>
            <p:ph type="sldNum" sz="quarter" idx="10"/>
          </p:nvPr>
        </p:nvSpPr>
        <p:spPr/>
        <p:txBody>
          <a:bodyPr/>
          <a:lstStyle/>
          <a:p>
            <a:pPr>
              <a:defRPr/>
            </a:pPr>
            <a:fld id="{2F10DD85-CE12-4D39-A075-57B7034C4C06}" type="slidenum">
              <a:rPr lang="nl-NL" smtClean="0"/>
              <a:pPr>
                <a:defRPr/>
              </a:pPr>
              <a:t>3</a:t>
            </a:fld>
            <a:endParaRPr lang="nl-NL" dirty="0"/>
          </a:p>
        </p:txBody>
      </p:sp>
    </p:spTree>
    <p:extLst>
      <p:ext uri="{BB962C8B-B14F-4D97-AF65-F5344CB8AC3E}">
        <p14:creationId xmlns:p14="http://schemas.microsoft.com/office/powerpoint/2010/main" xmlns="" val="1861188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a:xfrm>
            <a:off x="857250" y="573088"/>
            <a:ext cx="7829550" cy="917575"/>
          </a:xfrm>
        </p:spPr>
        <p:txBody>
          <a:bodyPr/>
          <a:lstStyle/>
          <a:p>
            <a:pPr algn="ctr" eaLnBrk="1" hangingPunct="1"/>
            <a:r>
              <a:rPr lang="nl-NL" dirty="0" smtClean="0"/>
              <a:t>TIEN TIPS VOOR OUDERS</a:t>
            </a:r>
          </a:p>
        </p:txBody>
      </p:sp>
      <p:sp>
        <p:nvSpPr>
          <p:cNvPr id="12290" name="Tijdelijke aanduiding voor inhoud 2"/>
          <p:cNvSpPr>
            <a:spLocks noGrp="1"/>
          </p:cNvSpPr>
          <p:nvPr>
            <p:ph idx="1"/>
          </p:nvPr>
        </p:nvSpPr>
        <p:spPr/>
        <p:txBody>
          <a:bodyPr/>
          <a:lstStyle/>
          <a:p>
            <a:pPr eaLnBrk="1" hangingPunct="1"/>
            <a:endParaRPr lang="nl-NL" dirty="0"/>
          </a:p>
          <a:p>
            <a:pPr algn="ctr" eaLnBrk="1" hangingPunct="1"/>
            <a:r>
              <a:rPr lang="nl-NL" dirty="0" smtClean="0"/>
              <a:t>Als iemand vraagt:</a:t>
            </a:r>
          </a:p>
          <a:p>
            <a:pPr algn="ctr" eaLnBrk="1" hangingPunct="1"/>
            <a:r>
              <a:rPr lang="nl-NL" i="1" dirty="0" smtClean="0">
                <a:solidFill>
                  <a:srgbClr val="FF0000"/>
                </a:solidFill>
              </a:rPr>
              <a:t>“Wat  kun je thuis doen voor de taalontwikkeling van je kind? </a:t>
            </a:r>
          </a:p>
          <a:p>
            <a:pPr algn="ctr" eaLnBrk="1" hangingPunct="1"/>
            <a:endParaRPr lang="nl-NL" i="1" dirty="0" smtClean="0">
              <a:solidFill>
                <a:srgbClr val="FF0000"/>
              </a:solidFill>
            </a:endParaRPr>
          </a:p>
          <a:p>
            <a:pPr algn="ctr" eaLnBrk="1" hangingPunct="1"/>
            <a:r>
              <a:rPr lang="nl-NL" dirty="0" smtClean="0">
                <a:solidFill>
                  <a:schemeClr val="tx1"/>
                </a:solidFill>
              </a:rPr>
              <a:t>Wat krijg je dan vaak voor een antwoord?</a:t>
            </a:r>
            <a:endParaRPr lang="nl-NL" dirty="0">
              <a:solidFill>
                <a:schemeClr val="tx1"/>
              </a:solidFill>
            </a:endParaRPr>
          </a:p>
        </p:txBody>
      </p:sp>
      <p:sp>
        <p:nvSpPr>
          <p:cNvPr id="12291" name="Tijdelijke aanduiding voor dianummer 3"/>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D46D37-47A3-4C73-B047-0148B5D11970}" type="slidenum">
              <a:rPr lang="nl-NL">
                <a:solidFill>
                  <a:srgbClr val="898989"/>
                </a:solidFill>
              </a:rPr>
              <a:pPr fontAlgn="base">
                <a:spcBef>
                  <a:spcPct val="0"/>
                </a:spcBef>
                <a:spcAft>
                  <a:spcPct val="0"/>
                </a:spcAft>
                <a:defRPr/>
              </a:pPr>
              <a:t>4</a:t>
            </a:fld>
            <a:endParaRPr lang="nl-NL">
              <a:solidFill>
                <a:srgbClr val="89898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Reacties……</a:t>
            </a:r>
            <a:endParaRPr lang="nl-NL" dirty="0"/>
          </a:p>
        </p:txBody>
      </p:sp>
      <p:sp>
        <p:nvSpPr>
          <p:cNvPr id="4" name="Tijdelijke aanduiding voor dianummer 3"/>
          <p:cNvSpPr>
            <a:spLocks noGrp="1"/>
          </p:cNvSpPr>
          <p:nvPr>
            <p:ph type="sldNum" sz="quarter" idx="10"/>
          </p:nvPr>
        </p:nvSpPr>
        <p:spPr/>
        <p:txBody>
          <a:bodyPr/>
          <a:lstStyle/>
          <a:p>
            <a:pPr>
              <a:defRPr/>
            </a:pPr>
            <a:fld id="{2F10DD85-CE12-4D39-A075-57B7034C4C06}" type="slidenum">
              <a:rPr lang="nl-NL" smtClean="0"/>
              <a:pPr>
                <a:defRPr/>
              </a:pPr>
              <a:t>5</a:t>
            </a:fld>
            <a:endParaRPr lang="nl-NL" dirty="0"/>
          </a:p>
        </p:txBody>
      </p:sp>
      <p:pic>
        <p:nvPicPr>
          <p:cNvPr id="1026" name="Picture 2" descr="C:\Users\Akke\Pictures\RAAK\thCAQXEO1V.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1720" y="1412777"/>
            <a:ext cx="4536504" cy="47613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834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Reacties……</a:t>
            </a:r>
            <a:endParaRPr lang="nl-NL" dirty="0"/>
          </a:p>
        </p:txBody>
      </p:sp>
      <p:sp>
        <p:nvSpPr>
          <p:cNvPr id="3" name="Tijdelijke aanduiding voor inhoud 2"/>
          <p:cNvSpPr>
            <a:spLocks noGrp="1"/>
          </p:cNvSpPr>
          <p:nvPr>
            <p:ph idx="1"/>
          </p:nvPr>
        </p:nvSpPr>
        <p:spPr/>
        <p:txBody>
          <a:bodyPr/>
          <a:lstStyle/>
          <a:p>
            <a:endParaRPr lang="nl-NL" dirty="0" smtClean="0"/>
          </a:p>
          <a:p>
            <a:r>
              <a:rPr lang="nl-NL" dirty="0" smtClean="0"/>
              <a:t>Voorlezen!  			&gt;        </a:t>
            </a:r>
            <a:r>
              <a:rPr lang="nl-NL" b="1" dirty="0" smtClean="0"/>
              <a:t>ja</a:t>
            </a:r>
          </a:p>
          <a:p>
            <a:r>
              <a:rPr lang="nl-NL" dirty="0" smtClean="0"/>
              <a:t>Interactief voorlezen              &gt;       </a:t>
            </a:r>
            <a:r>
              <a:rPr lang="nl-NL" b="1" dirty="0" smtClean="0"/>
              <a:t>JA</a:t>
            </a:r>
          </a:p>
          <a:p>
            <a:endParaRPr lang="nl-NL" dirty="0" smtClean="0"/>
          </a:p>
          <a:p>
            <a:r>
              <a:rPr lang="nl-NL" dirty="0" smtClean="0"/>
              <a:t>maar…..</a:t>
            </a:r>
            <a:endParaRPr lang="nl-NL" dirty="0"/>
          </a:p>
          <a:p>
            <a:r>
              <a:rPr lang="nl-NL" dirty="0" smtClean="0">
                <a:solidFill>
                  <a:srgbClr val="FF0000"/>
                </a:solidFill>
              </a:rPr>
              <a:t>Praten met kinderen is óók effectief!</a:t>
            </a:r>
          </a:p>
          <a:p>
            <a:r>
              <a:rPr lang="nl-NL" dirty="0" smtClean="0">
                <a:solidFill>
                  <a:srgbClr val="FF0000"/>
                </a:solidFill>
              </a:rPr>
              <a:t>Sommigen zeggen: misschien wel effectiever!</a:t>
            </a:r>
            <a:endParaRPr lang="nl-NL" dirty="0">
              <a:solidFill>
                <a:srgbClr val="FF0000"/>
              </a:solidFill>
            </a:endParaRPr>
          </a:p>
        </p:txBody>
      </p:sp>
      <p:sp>
        <p:nvSpPr>
          <p:cNvPr id="4" name="Tijdelijke aanduiding voor dianummer 3"/>
          <p:cNvSpPr>
            <a:spLocks noGrp="1"/>
          </p:cNvSpPr>
          <p:nvPr>
            <p:ph type="sldNum" sz="quarter" idx="10"/>
          </p:nvPr>
        </p:nvSpPr>
        <p:spPr/>
        <p:txBody>
          <a:bodyPr/>
          <a:lstStyle/>
          <a:p>
            <a:pPr>
              <a:defRPr/>
            </a:pPr>
            <a:fld id="{2F10DD85-CE12-4D39-A075-57B7034C4C06}" type="slidenum">
              <a:rPr lang="nl-NL" smtClean="0"/>
              <a:pPr>
                <a:defRPr/>
              </a:pPr>
              <a:t>6</a:t>
            </a:fld>
            <a:endParaRPr lang="nl-NL" dirty="0"/>
          </a:p>
        </p:txBody>
      </p:sp>
    </p:spTree>
    <p:extLst>
      <p:ext uri="{BB962C8B-B14F-4D97-AF65-F5344CB8AC3E}">
        <p14:creationId xmlns:p14="http://schemas.microsoft.com/office/powerpoint/2010/main" xmlns="" val="3929391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title"/>
          </p:nvPr>
        </p:nvSpPr>
        <p:spPr>
          <a:xfrm>
            <a:off x="827584" y="332656"/>
            <a:ext cx="7901558" cy="1205607"/>
          </a:xfrm>
        </p:spPr>
        <p:txBody>
          <a:bodyPr/>
          <a:lstStyle/>
          <a:p>
            <a:pPr eaLnBrk="1" hangingPunct="1"/>
            <a:r>
              <a:rPr lang="nl-NL" sz="3200" b="1" dirty="0" smtClean="0"/>
              <a:t/>
            </a:r>
            <a:br>
              <a:rPr lang="nl-NL" sz="3200" b="1" dirty="0" smtClean="0"/>
            </a:br>
            <a:r>
              <a:rPr lang="nl-NL" sz="3200" b="1" dirty="0" smtClean="0"/>
              <a:t>Aan tafel:………………..(videofragment)</a:t>
            </a:r>
          </a:p>
        </p:txBody>
      </p:sp>
      <p:sp>
        <p:nvSpPr>
          <p:cNvPr id="3" name="Tijdelijke aanduiding voor inhoud 2"/>
          <p:cNvSpPr>
            <a:spLocks noGrp="1"/>
          </p:cNvSpPr>
          <p:nvPr>
            <p:ph idx="1"/>
          </p:nvPr>
        </p:nvSpPr>
        <p:spPr/>
        <p:txBody>
          <a:bodyPr rtlCol="0">
            <a:normAutofit fontScale="25000" lnSpcReduction="20000"/>
          </a:bodyPr>
          <a:lstStyle/>
          <a:p>
            <a:pPr eaLnBrk="1" fontAlgn="auto" hangingPunct="1">
              <a:spcAft>
                <a:spcPts val="0"/>
              </a:spcAft>
              <a:defRPr/>
            </a:pPr>
            <a:r>
              <a:rPr lang="nl-NL" sz="11200" dirty="0" smtClean="0"/>
              <a:t>Wat gaan we zien:</a:t>
            </a:r>
          </a:p>
          <a:p>
            <a:pPr marL="457200" indent="-457200" eaLnBrk="1" fontAlgn="auto" hangingPunct="1">
              <a:spcAft>
                <a:spcPts val="0"/>
              </a:spcAft>
              <a:defRPr/>
            </a:pPr>
            <a:r>
              <a:rPr lang="nl-NL" sz="11200" dirty="0" smtClean="0"/>
              <a:t>Een video-opname van een leerling, thuis, aan tafel</a:t>
            </a:r>
          </a:p>
          <a:p>
            <a:pPr marL="457200" indent="-457200" eaLnBrk="1" fontAlgn="auto" hangingPunct="1">
              <a:spcAft>
                <a:spcPts val="0"/>
              </a:spcAft>
              <a:defRPr/>
            </a:pPr>
            <a:r>
              <a:rPr lang="nl-NL" sz="11200" dirty="0" smtClean="0"/>
              <a:t>tijdens het avondeten,</a:t>
            </a:r>
          </a:p>
          <a:p>
            <a:pPr algn="ctr" eaLnBrk="1" fontAlgn="auto" hangingPunct="1">
              <a:spcAft>
                <a:spcPts val="0"/>
              </a:spcAft>
              <a:defRPr/>
            </a:pPr>
            <a:endParaRPr lang="nl-NL" sz="11200" dirty="0" smtClean="0">
              <a:solidFill>
                <a:srgbClr val="FF0000"/>
              </a:solidFill>
            </a:endParaRPr>
          </a:p>
          <a:p>
            <a:pPr algn="ctr" eaLnBrk="1" fontAlgn="auto" hangingPunct="1">
              <a:spcAft>
                <a:spcPts val="0"/>
              </a:spcAft>
              <a:defRPr/>
            </a:pPr>
            <a:endParaRPr lang="nl-NL" sz="11200" dirty="0" smtClean="0">
              <a:solidFill>
                <a:srgbClr val="FF0000"/>
              </a:solidFill>
            </a:endParaRPr>
          </a:p>
          <a:p>
            <a:pPr algn="ctr" eaLnBrk="1" fontAlgn="auto" hangingPunct="1">
              <a:spcAft>
                <a:spcPts val="0"/>
              </a:spcAft>
              <a:defRPr/>
            </a:pPr>
            <a:endParaRPr lang="nl-NL" sz="11200" dirty="0" smtClean="0">
              <a:solidFill>
                <a:srgbClr val="FF0000"/>
              </a:solidFill>
            </a:endParaRPr>
          </a:p>
          <a:p>
            <a:pPr eaLnBrk="1" fontAlgn="auto" hangingPunct="1">
              <a:spcAft>
                <a:spcPts val="0"/>
              </a:spcAft>
              <a:defRPr/>
            </a:pPr>
            <a:r>
              <a:rPr lang="nl-NL" sz="11200" dirty="0" smtClean="0">
                <a:solidFill>
                  <a:srgbClr val="FF0000"/>
                </a:solidFill>
              </a:rPr>
              <a:t>Kijkvragen:</a:t>
            </a:r>
          </a:p>
          <a:p>
            <a:pPr eaLnBrk="1" fontAlgn="auto" hangingPunct="1">
              <a:spcAft>
                <a:spcPts val="0"/>
              </a:spcAft>
              <a:defRPr/>
            </a:pPr>
            <a:r>
              <a:rPr lang="nl-NL" sz="11200" dirty="0" smtClean="0">
                <a:solidFill>
                  <a:srgbClr val="FF0000"/>
                </a:solidFill>
              </a:rPr>
              <a:t>1. Wat gebeurt hier?</a:t>
            </a:r>
          </a:p>
          <a:p>
            <a:pPr eaLnBrk="1" fontAlgn="auto" hangingPunct="1">
              <a:spcAft>
                <a:spcPts val="0"/>
              </a:spcAft>
              <a:defRPr/>
            </a:pPr>
            <a:r>
              <a:rPr lang="nl-NL" sz="11200" dirty="0" smtClean="0">
                <a:solidFill>
                  <a:srgbClr val="FF0000"/>
                </a:solidFill>
              </a:rPr>
              <a:t>2. Wat is de rol van de ouder in dit gesprek?</a:t>
            </a:r>
          </a:p>
          <a:p>
            <a:pPr marL="457200" indent="-457200" eaLnBrk="1" fontAlgn="auto" hangingPunct="1">
              <a:spcAft>
                <a:spcPts val="0"/>
              </a:spcAft>
              <a:buFont typeface="Arial" pitchFamily="34" charset="0"/>
              <a:buChar char="•"/>
              <a:defRPr/>
            </a:pPr>
            <a:endParaRPr lang="nl-NL" dirty="0"/>
          </a:p>
          <a:p>
            <a:pPr eaLnBrk="1" fontAlgn="auto" hangingPunct="1">
              <a:spcAft>
                <a:spcPts val="0"/>
              </a:spcAft>
              <a:defRPr/>
            </a:pPr>
            <a:r>
              <a:rPr lang="nl-NL" dirty="0" smtClean="0"/>
              <a:t>			</a:t>
            </a:r>
          </a:p>
          <a:p>
            <a:pPr eaLnBrk="1" fontAlgn="auto" hangingPunct="1">
              <a:spcAft>
                <a:spcPts val="0"/>
              </a:spcAft>
              <a:defRPr/>
            </a:pPr>
            <a:r>
              <a:rPr lang="nl-NL" sz="2800" dirty="0"/>
              <a:t>	</a:t>
            </a:r>
            <a:r>
              <a:rPr lang="nl-NL" sz="2800" dirty="0" smtClean="0"/>
              <a:t>		</a:t>
            </a:r>
            <a:endParaRPr lang="nl-NL" sz="4000" dirty="0" smtClean="0">
              <a:solidFill>
                <a:srgbClr val="FF0000"/>
              </a:solidFill>
            </a:endParaRPr>
          </a:p>
        </p:txBody>
      </p:sp>
      <p:sp>
        <p:nvSpPr>
          <p:cNvPr id="15363" name="Tijdelijke aanduiding voor dianummer 3"/>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E9D930-7793-460E-806E-1C18212C7BCA}" type="slidenum">
              <a:rPr lang="nl-NL">
                <a:solidFill>
                  <a:srgbClr val="898989"/>
                </a:solidFill>
              </a:rPr>
              <a:pPr fontAlgn="base">
                <a:spcBef>
                  <a:spcPct val="0"/>
                </a:spcBef>
                <a:spcAft>
                  <a:spcPct val="0"/>
                </a:spcAft>
                <a:defRPr/>
              </a:pPr>
              <a:t>7</a:t>
            </a:fld>
            <a:endParaRPr lang="nl-NL">
              <a:solidFill>
                <a:srgbClr val="89898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Top 4 vorige Ouderbijeenkomst:</a:t>
            </a:r>
            <a:endParaRPr lang="nl-NL" dirty="0"/>
          </a:p>
        </p:txBody>
      </p:sp>
      <p:sp>
        <p:nvSpPr>
          <p:cNvPr id="3" name="Tijdelijke aanduiding voor inhoud 2"/>
          <p:cNvSpPr>
            <a:spLocks noGrp="1"/>
          </p:cNvSpPr>
          <p:nvPr>
            <p:ph idx="1"/>
          </p:nvPr>
        </p:nvSpPr>
        <p:spPr/>
        <p:txBody>
          <a:bodyPr/>
          <a:lstStyle/>
          <a:p>
            <a:r>
              <a:rPr lang="nl-NL" dirty="0" smtClean="0"/>
              <a:t>………………….</a:t>
            </a:r>
          </a:p>
          <a:p>
            <a:endParaRPr lang="nl-NL" dirty="0"/>
          </a:p>
          <a:p>
            <a:r>
              <a:rPr lang="nl-NL" dirty="0" smtClean="0"/>
              <a:t>………………………</a:t>
            </a:r>
          </a:p>
          <a:p>
            <a:endParaRPr lang="nl-NL" dirty="0"/>
          </a:p>
          <a:p>
            <a:r>
              <a:rPr lang="nl-NL" dirty="0" smtClean="0"/>
              <a:t>……………………….</a:t>
            </a:r>
          </a:p>
          <a:p>
            <a:endParaRPr lang="nl-NL" dirty="0"/>
          </a:p>
          <a:p>
            <a:r>
              <a:rPr lang="nl-NL" dirty="0" smtClean="0"/>
              <a:t>………………………….</a:t>
            </a:r>
            <a:endParaRPr lang="nl-NL" dirty="0"/>
          </a:p>
        </p:txBody>
      </p:sp>
      <p:sp>
        <p:nvSpPr>
          <p:cNvPr id="4" name="Tijdelijke aanduiding voor dianummer 3"/>
          <p:cNvSpPr>
            <a:spLocks noGrp="1"/>
          </p:cNvSpPr>
          <p:nvPr>
            <p:ph type="sldNum" sz="quarter" idx="10"/>
          </p:nvPr>
        </p:nvSpPr>
        <p:spPr/>
        <p:txBody>
          <a:bodyPr/>
          <a:lstStyle/>
          <a:p>
            <a:pPr>
              <a:defRPr/>
            </a:pPr>
            <a:fld id="{2F10DD85-CE12-4D39-A075-57B7034C4C06}" type="slidenum">
              <a:rPr lang="nl-NL" smtClean="0"/>
              <a:pPr>
                <a:defRPr/>
              </a:pPr>
              <a:t>8</a:t>
            </a:fld>
            <a:endParaRPr lang="nl-NL" dirty="0"/>
          </a:p>
        </p:txBody>
      </p:sp>
    </p:spTree>
    <p:extLst>
      <p:ext uri="{BB962C8B-B14F-4D97-AF65-F5344CB8AC3E}">
        <p14:creationId xmlns:p14="http://schemas.microsoft.com/office/powerpoint/2010/main" xmlns="" val="51217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Doorpraten over de Tips in groepjes ! 25 minuten</a:t>
            </a:r>
            <a:endParaRPr lang="nl-NL" dirty="0"/>
          </a:p>
        </p:txBody>
      </p:sp>
      <p:sp>
        <p:nvSpPr>
          <p:cNvPr id="3" name="Tijdelijke aanduiding voor inhoud 2"/>
          <p:cNvSpPr>
            <a:spLocks noGrp="1"/>
          </p:cNvSpPr>
          <p:nvPr>
            <p:ph idx="1"/>
          </p:nvPr>
        </p:nvSpPr>
        <p:spPr/>
        <p:txBody>
          <a:bodyPr/>
          <a:lstStyle/>
          <a:p>
            <a:endParaRPr lang="nl-NL" dirty="0" smtClean="0">
              <a:solidFill>
                <a:srgbClr val="FFC000"/>
              </a:solidFill>
            </a:endParaRPr>
          </a:p>
          <a:p>
            <a:r>
              <a:rPr lang="nl-NL" dirty="0" smtClean="0">
                <a:solidFill>
                  <a:srgbClr val="FF0000"/>
                </a:solidFill>
              </a:rPr>
              <a:t>Na 25 minuten: onze conclusies uitwisselen</a:t>
            </a:r>
            <a:endParaRPr lang="nl-NL" dirty="0">
              <a:solidFill>
                <a:srgbClr val="FF0000"/>
              </a:solidFill>
            </a:endParaRPr>
          </a:p>
        </p:txBody>
      </p:sp>
      <p:sp>
        <p:nvSpPr>
          <p:cNvPr id="4" name="Tijdelijke aanduiding voor dianummer 3"/>
          <p:cNvSpPr>
            <a:spLocks noGrp="1"/>
          </p:cNvSpPr>
          <p:nvPr>
            <p:ph type="sldNum" sz="quarter" idx="10"/>
          </p:nvPr>
        </p:nvSpPr>
        <p:spPr/>
        <p:txBody>
          <a:bodyPr/>
          <a:lstStyle/>
          <a:p>
            <a:pPr>
              <a:defRPr/>
            </a:pPr>
            <a:fld id="{2F10DD85-CE12-4D39-A075-57B7034C4C06}" type="slidenum">
              <a:rPr lang="nl-NL" smtClean="0"/>
              <a:pPr>
                <a:defRPr/>
              </a:pPr>
              <a:t>9</a:t>
            </a:fld>
            <a:endParaRPr lang="nl-NL" dirty="0"/>
          </a:p>
        </p:txBody>
      </p:sp>
    </p:spTree>
    <p:extLst>
      <p:ext uri="{BB962C8B-B14F-4D97-AF65-F5344CB8AC3E}">
        <p14:creationId xmlns:p14="http://schemas.microsoft.com/office/powerpoint/2010/main" xmlns="" val="3694554655"/>
      </p:ext>
    </p:extLst>
  </p:cSld>
  <p:clrMapOvr>
    <a:masterClrMapping/>
  </p:clrMapOvr>
</p:sld>
</file>

<file path=ppt/theme/theme1.xml><?xml version="1.0" encoding="utf-8"?>
<a:theme xmlns:a="http://schemas.openxmlformats.org/drawingml/2006/main" name="1_MarnixAcademie">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MarnixAcademie</Template>
  <TotalTime>1310</TotalTime>
  <Words>597</Words>
  <Application>Microsoft Office PowerPoint</Application>
  <PresentationFormat>Diavoorstelling (4:3)</PresentationFormat>
  <Paragraphs>106</Paragraphs>
  <Slides>10</Slides>
  <Notes>9</Notes>
  <HiddenSlides>0</HiddenSlides>
  <MMClips>0</MMClips>
  <ScaleCrop>false</ScaleCrop>
  <HeadingPairs>
    <vt:vector size="4" baseType="variant">
      <vt:variant>
        <vt:lpstr>Thema</vt:lpstr>
      </vt:variant>
      <vt:variant>
        <vt:i4>1</vt:i4>
      </vt:variant>
      <vt:variant>
        <vt:lpstr>Diatitels</vt:lpstr>
      </vt:variant>
      <vt:variant>
        <vt:i4>10</vt:i4>
      </vt:variant>
    </vt:vector>
  </HeadingPairs>
  <TitlesOfParts>
    <vt:vector size="11" baseType="lpstr">
      <vt:lpstr>1_MarnixAcademie</vt:lpstr>
      <vt:lpstr>Dia 1</vt:lpstr>
      <vt:lpstr>Wat gaan we doen!</vt:lpstr>
      <vt:lpstr>Project gesprekken voeren met jonge kinderen</vt:lpstr>
      <vt:lpstr>TIEN TIPS VOOR OUDERS</vt:lpstr>
      <vt:lpstr>Reacties……</vt:lpstr>
      <vt:lpstr>Reacties……</vt:lpstr>
      <vt:lpstr> Aan tafel:………………..(videofragment)</vt:lpstr>
      <vt:lpstr>Top 4 vorige Ouderbijeenkomst:</vt:lpstr>
      <vt:lpstr>Doorpraten over de Tips in groepjes ! 25 minuten</vt:lpstr>
      <vt:lpstr>Dia 10</vt:lpstr>
    </vt:vector>
  </TitlesOfParts>
  <Company>Marnix Academie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resid</dc:creator>
  <cp:lastModifiedBy>Kees</cp:lastModifiedBy>
  <cp:revision>144</cp:revision>
  <dcterms:created xsi:type="dcterms:W3CDTF">2010-11-11T10:41:30Z</dcterms:created>
  <dcterms:modified xsi:type="dcterms:W3CDTF">2013-10-15T18:06:21Z</dcterms:modified>
</cp:coreProperties>
</file>